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4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7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9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6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4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9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6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2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0C61-D991-4EF7-943C-7936217FB6C9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F594-D317-417F-81AF-472B181E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thendieckcircle.org/" TargetMode="External"/><Relationship Id="rId2" Type="http://schemas.openxmlformats.org/officeDocument/2006/relationships/hyperlink" Target="http://en.wikipedia.org/wiki/Alexander_Grothendiec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-history.mcs.st-andrews.ac.uk/Biographies/Grothendiec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Alexander </a:t>
            </a:r>
            <a:r>
              <a:rPr lang="en-US" dirty="0" err="1" smtClean="0"/>
              <a:t>Grothendieck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76424"/>
            <a:ext cx="340621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2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Born 28 march 1928, in Germany</a:t>
            </a:r>
          </a:p>
          <a:p>
            <a:r>
              <a:rPr lang="en-US" sz="2400" dirty="0" smtClean="0"/>
              <a:t>Raised in France</a:t>
            </a:r>
          </a:p>
          <a:p>
            <a:r>
              <a:rPr lang="en-US" sz="2400" dirty="0" smtClean="0"/>
              <a:t>Could speak </a:t>
            </a:r>
            <a:r>
              <a:rPr lang="en-US" sz="2400" dirty="0"/>
              <a:t>F</a:t>
            </a:r>
            <a:r>
              <a:rPr lang="en-US" sz="2400" dirty="0" smtClean="0"/>
              <a:t>rench, </a:t>
            </a:r>
            <a:r>
              <a:rPr lang="en-US" sz="2400" dirty="0"/>
              <a:t>E</a:t>
            </a:r>
            <a:r>
              <a:rPr lang="en-US" sz="2400" dirty="0" smtClean="0"/>
              <a:t>nglish, and German</a:t>
            </a:r>
          </a:p>
          <a:p>
            <a:r>
              <a:rPr lang="en-US" sz="2400" dirty="0" smtClean="0"/>
              <a:t>Son of Alexander Schapiro and Johanna </a:t>
            </a:r>
            <a:r>
              <a:rPr lang="en-US" sz="2400" dirty="0" err="1" smtClean="0"/>
              <a:t>Grothendieck</a:t>
            </a:r>
            <a:endParaRPr lang="en-US" sz="2400" dirty="0" smtClean="0"/>
          </a:p>
          <a:p>
            <a:r>
              <a:rPr lang="en-US" sz="2400" dirty="0" smtClean="0"/>
              <a:t>Studied at </a:t>
            </a:r>
          </a:p>
          <a:p>
            <a:pPr lvl="1"/>
            <a:r>
              <a:rPr lang="en-US" sz="2400" dirty="0" smtClean="0"/>
              <a:t>University of Montpellier</a:t>
            </a:r>
          </a:p>
          <a:p>
            <a:pPr lvl="1"/>
            <a:r>
              <a:rPr lang="en-US" sz="2400" dirty="0" smtClean="0"/>
              <a:t>University of Nancy</a:t>
            </a:r>
          </a:p>
          <a:p>
            <a:pPr lvl="1"/>
            <a:r>
              <a:rPr lang="en-US" sz="2400" dirty="0" smtClean="0"/>
              <a:t>University of São Paulo </a:t>
            </a:r>
          </a:p>
          <a:p>
            <a:pPr lvl="1"/>
            <a:r>
              <a:rPr lang="en-US" sz="2400" dirty="0" smtClean="0"/>
              <a:t>University of Kansas</a:t>
            </a:r>
          </a:p>
        </p:txBody>
      </p:sp>
    </p:spTree>
    <p:extLst>
      <p:ext uri="{BB962C8B-B14F-4D97-AF65-F5344CB8AC3E}">
        <p14:creationId xmlns:p14="http://schemas.microsoft.com/office/powerpoint/2010/main" val="15724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Institut des Hautes Études Scientifiques</a:t>
            </a:r>
          </a:p>
          <a:p>
            <a:r>
              <a:rPr lang="fr-FR" dirty="0" err="1" smtClean="0"/>
              <a:t>Worked</a:t>
            </a:r>
            <a:r>
              <a:rPr lang="fr-FR" dirty="0" smtClean="0"/>
              <a:t> on</a:t>
            </a:r>
          </a:p>
          <a:p>
            <a:pPr lvl="1"/>
            <a:r>
              <a:rPr lang="fr-FR" dirty="0" err="1" smtClean="0"/>
              <a:t>Algebraic</a:t>
            </a:r>
            <a:r>
              <a:rPr lang="fr-FR" dirty="0" smtClean="0"/>
              <a:t> </a:t>
            </a:r>
            <a:r>
              <a:rPr lang="fr-FR" dirty="0" err="1" smtClean="0"/>
              <a:t>geometry</a:t>
            </a:r>
            <a:endParaRPr lang="fr-FR" dirty="0" smtClean="0"/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r>
              <a:rPr lang="fr-FR" dirty="0" smtClean="0"/>
              <a:t> (</a:t>
            </a:r>
            <a:r>
              <a:rPr lang="fr-FR" dirty="0" err="1" smtClean="0"/>
              <a:t>Study</a:t>
            </a:r>
            <a:r>
              <a:rPr lang="fr-FR" dirty="0" smtClean="0"/>
              <a:t> of </a:t>
            </a:r>
            <a:r>
              <a:rPr lang="fr-FR" dirty="0" err="1" smtClean="0"/>
              <a:t>integers</a:t>
            </a:r>
            <a:r>
              <a:rPr lang="fr-FR" dirty="0" smtClean="0"/>
              <a:t>)</a:t>
            </a:r>
          </a:p>
          <a:p>
            <a:pPr lvl="1"/>
            <a:r>
              <a:rPr lang="en-US" dirty="0" smtClean="0"/>
              <a:t>Topology (Shapes and Spaces)</a:t>
            </a:r>
          </a:p>
          <a:p>
            <a:pPr lvl="1"/>
            <a:r>
              <a:rPr lang="en-US" dirty="0" smtClean="0"/>
              <a:t>Category theory </a:t>
            </a:r>
          </a:p>
          <a:p>
            <a:pPr lvl="1"/>
            <a:r>
              <a:rPr lang="en-US" dirty="0" smtClean="0"/>
              <a:t>Complex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Grothendieck</a:t>
            </a:r>
            <a:r>
              <a:rPr lang="en-US" dirty="0" smtClean="0"/>
              <a:t>–Riemann–</a:t>
            </a:r>
            <a:r>
              <a:rPr lang="en-US" dirty="0" err="1" smtClean="0"/>
              <a:t>Roch</a:t>
            </a:r>
            <a:r>
              <a:rPr lang="en-US" dirty="0" smtClean="0"/>
              <a:t> theorem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K-theory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Éléments</a:t>
            </a:r>
            <a:r>
              <a:rPr lang="en-US" dirty="0" smtClean="0"/>
              <a:t> de </a:t>
            </a:r>
            <a:r>
              <a:rPr lang="en-US" dirty="0" err="1" smtClean="0"/>
              <a:t>géométrie</a:t>
            </a:r>
            <a:r>
              <a:rPr lang="en-US" dirty="0" smtClean="0"/>
              <a:t> </a:t>
            </a:r>
            <a:r>
              <a:rPr lang="en-US" dirty="0" err="1" smtClean="0"/>
              <a:t>algébrique</a:t>
            </a:r>
            <a:r>
              <a:rPr lang="en-US" dirty="0" smtClean="0"/>
              <a:t> (Book)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Medal</a:t>
            </a:r>
          </a:p>
          <a:p>
            <a:pPr lvl="1"/>
            <a:r>
              <a:rPr lang="en-US" dirty="0" smtClean="0"/>
              <a:t>International Medal for Outstanding Discoveries in Mathematics</a:t>
            </a:r>
          </a:p>
          <a:p>
            <a:pPr lvl="1"/>
            <a:r>
              <a:rPr lang="en-US" dirty="0" smtClean="0"/>
              <a:t>Introduced the k-theory</a:t>
            </a:r>
          </a:p>
          <a:p>
            <a:r>
              <a:rPr lang="en-US" dirty="0" err="1" smtClean="0"/>
              <a:t>Crafoord</a:t>
            </a:r>
            <a:r>
              <a:rPr lang="en-US" dirty="0" smtClean="0"/>
              <a:t> price (declined)</a:t>
            </a:r>
          </a:p>
          <a:p>
            <a:pPr lvl="1"/>
            <a:r>
              <a:rPr lang="en-US" dirty="0" smtClean="0"/>
              <a:t>Astronomy and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Retired in 1988</a:t>
            </a:r>
          </a:p>
          <a:p>
            <a:r>
              <a:rPr lang="en-US" dirty="0" smtClean="0"/>
              <a:t>Moved to Pyrenees</a:t>
            </a:r>
          </a:p>
          <a:p>
            <a:pPr lvl="1"/>
            <a:r>
              <a:rPr lang="en-US" dirty="0" smtClean="0"/>
              <a:t>Lives in isolation from human society</a:t>
            </a:r>
          </a:p>
          <a:p>
            <a:r>
              <a:rPr lang="en-US" dirty="0" smtClean="0"/>
              <a:t>85 years old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http://en.wikipedia.org/wiki/Alexander_Grothendieck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http://www.grothendieckcircle.org/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http://www-history.mcs.st-andrews.ac.uk/Biographies/Grothendieck.html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Alexander Grothendieck</vt:lpstr>
      <vt:lpstr>Background</vt:lpstr>
      <vt:lpstr>Areas</vt:lpstr>
      <vt:lpstr>Mathematic Work</vt:lpstr>
      <vt:lpstr>Achievements</vt:lpstr>
      <vt:lpstr>After Math</vt:lpstr>
      <vt:lpstr>Works Cited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Grothendieck</dc:title>
  <dc:creator>Brent</dc:creator>
  <cp:lastModifiedBy>Brent</cp:lastModifiedBy>
  <cp:revision>7</cp:revision>
  <dcterms:created xsi:type="dcterms:W3CDTF">2013-11-08T12:30:07Z</dcterms:created>
  <dcterms:modified xsi:type="dcterms:W3CDTF">2013-11-08T16:39:12Z</dcterms:modified>
</cp:coreProperties>
</file>